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2" r:id="rId4"/>
    <p:sldId id="257" r:id="rId5"/>
    <p:sldId id="258" r:id="rId6"/>
    <p:sldId id="259" r:id="rId7"/>
    <p:sldId id="261" r:id="rId8"/>
    <p:sldId id="262" r:id="rId9"/>
    <p:sldId id="263" r:id="rId10"/>
    <p:sldId id="264" r:id="rId11"/>
    <p:sldId id="270" r:id="rId12"/>
    <p:sldId id="265" r:id="rId13"/>
    <p:sldId id="266" r:id="rId14"/>
    <p:sldId id="267" r:id="rId15"/>
    <p:sldId id="268" r:id="rId16"/>
    <p:sldId id="269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A1C-AD18-4E17-B6D4-E25DBB9D636F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3E805-6E61-4533-85A5-9853899F5A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A1C-AD18-4E17-B6D4-E25DBB9D636F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3E805-6E61-4533-85A5-9853899F5A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A1C-AD18-4E17-B6D4-E25DBB9D636F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3E805-6E61-4533-85A5-9853899F5A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A1C-AD18-4E17-B6D4-E25DBB9D636F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3E805-6E61-4533-85A5-9853899F5A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A1C-AD18-4E17-B6D4-E25DBB9D636F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3E805-6E61-4533-85A5-9853899F5A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A1C-AD18-4E17-B6D4-E25DBB9D636F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3E805-6E61-4533-85A5-9853899F5A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A1C-AD18-4E17-B6D4-E25DBB9D636F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3E805-6E61-4533-85A5-9853899F5A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A1C-AD18-4E17-B6D4-E25DBB9D636F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3E805-6E61-4533-85A5-9853899F5A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A1C-AD18-4E17-B6D4-E25DBB9D636F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3E805-6E61-4533-85A5-9853899F5A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A1C-AD18-4E17-B6D4-E25DBB9D636F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3E805-6E61-4533-85A5-9853899F5A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A1C-AD18-4E17-B6D4-E25DBB9D636F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3E805-6E61-4533-85A5-9853899F5A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91A1C-AD18-4E17-B6D4-E25DBB9D636F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3E805-6E61-4533-85A5-9853899F5A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45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0"/>
            <a:ext cx="7772400" cy="2136775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Batang" pitchFamily="18" charset="-127"/>
              </a:rPr>
              <a:t>Plant and Animal Cells</a:t>
            </a:r>
            <a:endParaRPr lang="en-US" sz="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565"/>
            <a:ext cx="9144000" cy="68745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Arial Black" pitchFamily="34" charset="0"/>
              </a:rPr>
              <a:t>Nucleus</a:t>
            </a:r>
            <a:endParaRPr lang="en-US" sz="4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28800"/>
            <a:ext cx="3008313" cy="4297363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The nucleus is like the “brain” of the cell.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The nucleus is the control center of a cell.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In a plant cell, the nucleus is small</a:t>
            </a:r>
            <a:endParaRPr lang="en-US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36067" t="10771" r="28733" b="31916"/>
          <a:stretch>
            <a:fillRect/>
          </a:stretch>
        </p:blipFill>
        <p:spPr bwMode="auto">
          <a:xfrm>
            <a:off x="4114800" y="762000"/>
            <a:ext cx="4724400" cy="515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 flipV="1">
            <a:off x="3124200" y="3581400"/>
            <a:ext cx="4191000" cy="1676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565"/>
            <a:ext cx="9144000" cy="68745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7955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 Black" pitchFamily="34" charset="0"/>
              </a:rPr>
              <a:t>Cytoplasm</a:t>
            </a:r>
            <a:endParaRPr lang="en-US" sz="3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19400"/>
            <a:ext cx="3008313" cy="3306763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Arial Black" pitchFamily="34" charset="0"/>
              </a:rPr>
              <a:t>The jelly-like fluid that all of the plant parts sit in</a:t>
            </a:r>
            <a:endParaRPr lang="en-US" sz="1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36067" t="10771" r="28733" b="31916"/>
          <a:stretch>
            <a:fillRect/>
          </a:stretch>
        </p:blipFill>
        <p:spPr bwMode="auto">
          <a:xfrm>
            <a:off x="4038600" y="914400"/>
            <a:ext cx="4572000" cy="4987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 flipV="1">
            <a:off x="2514600" y="5029200"/>
            <a:ext cx="1752600" cy="15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565"/>
            <a:ext cx="9144000" cy="68745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Arial Black" pitchFamily="34" charset="0"/>
              </a:rPr>
              <a:t>Animal Cells</a:t>
            </a:r>
            <a:endParaRPr lang="en-US" sz="9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b="17687"/>
          <a:stretch>
            <a:fillRect/>
          </a:stretch>
        </p:blipFill>
        <p:spPr bwMode="auto">
          <a:xfrm>
            <a:off x="5257800" y="2971800"/>
            <a:ext cx="3200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565"/>
            <a:ext cx="9144000" cy="68745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Arial Black" pitchFamily="34" charset="0"/>
              </a:rPr>
              <a:t>Vacuole</a:t>
            </a:r>
            <a:endParaRPr lang="en-US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3008313" cy="3992563"/>
          </a:xfrm>
        </p:spPr>
        <p:txBody>
          <a:bodyPr/>
          <a:lstStyle/>
          <a:p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The vacuole in an animal cell is small </a:t>
            </a:r>
          </a:p>
          <a:p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There is more than one vacuole in an animal cell</a:t>
            </a: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 b="17687"/>
          <a:stretch>
            <a:fillRect/>
          </a:stretch>
        </p:blipFill>
        <p:spPr bwMode="auto">
          <a:xfrm>
            <a:off x="3733800" y="838200"/>
            <a:ext cx="480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 rot="16200000" flipV="1">
            <a:off x="5562600" y="5105400"/>
            <a:ext cx="18288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 flipV="1">
            <a:off x="6172200" y="4953000"/>
            <a:ext cx="18288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565"/>
            <a:ext cx="9144000" cy="68745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Mitochondria</a:t>
            </a:r>
            <a:endParaRPr lang="en-US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38400"/>
            <a:ext cx="3008313" cy="36877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The mitochondria  creates energy for the cell.</a:t>
            </a:r>
            <a:endParaRPr lang="en-US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b="17627"/>
          <a:stretch>
            <a:fillRect/>
          </a:stretch>
        </p:blipFill>
        <p:spPr bwMode="auto">
          <a:xfrm>
            <a:off x="4114800" y="990600"/>
            <a:ext cx="4724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 rot="5400000" flipH="1" flipV="1">
            <a:off x="4800600" y="4419600"/>
            <a:ext cx="2590800" cy="1524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4229100" y="4610100"/>
            <a:ext cx="297180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565"/>
            <a:ext cx="9144000" cy="68745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Arial Black" pitchFamily="34" charset="0"/>
              </a:rPr>
              <a:t>Nucleus</a:t>
            </a:r>
            <a:endParaRPr lang="en-US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 Black" pitchFamily="34" charset="0"/>
              </a:rPr>
              <a:t>This is the control center of the cell. </a:t>
            </a:r>
          </a:p>
          <a:p>
            <a:endParaRPr lang="en-US" sz="20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Arial Black" pitchFamily="34" charset="0"/>
              </a:rPr>
              <a:t>The nucleus is large in an animal cell.</a:t>
            </a:r>
            <a:endParaRPr lang="en-US" sz="20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b="17627"/>
          <a:stretch>
            <a:fillRect/>
          </a:stretch>
        </p:blipFill>
        <p:spPr bwMode="auto">
          <a:xfrm>
            <a:off x="3886200" y="1066800"/>
            <a:ext cx="4572000" cy="4793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 rot="5400000">
            <a:off x="6515100" y="723900"/>
            <a:ext cx="1981200" cy="1143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565"/>
            <a:ext cx="9144000" cy="68745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7955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Arial Black" pitchFamily="34" charset="0"/>
              </a:rPr>
              <a:t>Cell Membrane</a:t>
            </a:r>
            <a:endParaRPr lang="en-US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38400"/>
            <a:ext cx="3008313" cy="36877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The cell membrane allows material to pass in and out of the cell.  </a:t>
            </a:r>
          </a:p>
          <a:p>
            <a:endParaRPr lang="en-US" sz="2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The cell membrane holds the cell together</a:t>
            </a:r>
            <a:endParaRPr lang="en-US" sz="2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b="17627"/>
          <a:stretch>
            <a:fillRect/>
          </a:stretch>
        </p:blipFill>
        <p:spPr bwMode="auto">
          <a:xfrm>
            <a:off x="4191000" y="1066800"/>
            <a:ext cx="450636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 flipV="1">
            <a:off x="4800600" y="5029200"/>
            <a:ext cx="1752600" cy="1447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565"/>
            <a:ext cx="9144000" cy="68745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3050"/>
            <a:ext cx="3429000" cy="178435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Arial Black" pitchFamily="34" charset="0"/>
              </a:rPr>
              <a:t>Cytoplasm</a:t>
            </a:r>
            <a:endParaRPr lang="en-US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124200"/>
            <a:ext cx="3008313" cy="3001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The jelly-like fluid that holds the cell parts.</a:t>
            </a:r>
            <a:endParaRPr lang="en-US" sz="2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b="17627"/>
          <a:stretch>
            <a:fillRect/>
          </a:stretch>
        </p:blipFill>
        <p:spPr bwMode="auto">
          <a:xfrm>
            <a:off x="3886200" y="1066800"/>
            <a:ext cx="4579049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Arrow Connector 12"/>
          <p:cNvCxnSpPr/>
          <p:nvPr/>
        </p:nvCxnSpPr>
        <p:spPr>
          <a:xfrm rot="10800000">
            <a:off x="6553200" y="4648200"/>
            <a:ext cx="2057400" cy="1676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45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1600200"/>
            <a:ext cx="8229600" cy="28956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Arial Black" pitchFamily="34" charset="0"/>
                <a:ea typeface="Batang" pitchFamily="18" charset="-127"/>
              </a:rPr>
              <a:t>All living things are made of...</a:t>
            </a:r>
            <a:endParaRPr lang="en-US" sz="8000" b="1" dirty="0">
              <a:solidFill>
                <a:srgbClr val="FF0000"/>
              </a:solidFill>
              <a:latin typeface="Arial Black" pitchFamily="34" charset="0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45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CELLS!</a:t>
            </a:r>
            <a:endParaRPr lang="en-US" sz="9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45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4478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Batang" pitchFamily="18" charset="-127"/>
                <a:cs typeface="Aharoni" pitchFamily="2" charset="-79"/>
              </a:rPr>
              <a:t>Plant Cells</a:t>
            </a:r>
            <a:endParaRPr lang="en-US" sz="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Batang" pitchFamily="18" charset="-127"/>
              <a:cs typeface="Aharoni" pitchFamily="2" charset="-79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25600" r="20000" b="11642"/>
          <a:stretch>
            <a:fillRect/>
          </a:stretch>
        </p:blipFill>
        <p:spPr bwMode="auto">
          <a:xfrm>
            <a:off x="2514600" y="1828800"/>
            <a:ext cx="4343400" cy="4726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45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Batang" pitchFamily="18" charset="-127"/>
              </a:rPr>
              <a:t>Vacuol</a:t>
            </a:r>
            <a:r>
              <a:rPr lang="en-US" sz="4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Batang" pitchFamily="18" charset="-127"/>
              </a:rPr>
              <a:t>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endParaRPr lang="en-US" sz="2800" b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Batang" pitchFamily="18" charset="-127"/>
              </a:rPr>
              <a:t>The vacuole stores waste, food, and water.</a:t>
            </a:r>
          </a:p>
          <a:p>
            <a:pPr>
              <a:buFont typeface="Arial" pitchFamily="34" charset="0"/>
              <a:buChar char="•"/>
            </a:pPr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Batang" pitchFamily="18" charset="-127"/>
              </a:rPr>
              <a:t>The vacuole is LARGE in a plant cell.</a:t>
            </a:r>
          </a:p>
          <a:p>
            <a:pPr>
              <a:buFont typeface="Arial" pitchFamily="34" charset="0"/>
              <a:buChar char="•"/>
            </a:pPr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Batang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Batang" pitchFamily="18" charset="-127"/>
              </a:rPr>
              <a:t>There is only ONE in a plant cell</a:t>
            </a:r>
          </a:p>
          <a:p>
            <a:endParaRPr lang="en-US" sz="28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25600" r="20000" b="11642"/>
          <a:stretch>
            <a:fillRect/>
          </a:stretch>
        </p:blipFill>
        <p:spPr bwMode="auto">
          <a:xfrm>
            <a:off x="3886200" y="838200"/>
            <a:ext cx="4761482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 flipV="1">
            <a:off x="3048000" y="3581400"/>
            <a:ext cx="3124200" cy="2667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45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Arial Black" pitchFamily="34" charset="0"/>
              </a:rPr>
              <a:t>Cell Wall</a:t>
            </a:r>
            <a:endParaRPr lang="en-US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  <a:latin typeface="Arial Black" pitchFamily="34" charset="0"/>
              </a:rPr>
              <a:t>The cell wall is ONLY found in a plant cell.</a:t>
            </a:r>
          </a:p>
          <a:p>
            <a:endParaRPr lang="en-US" sz="32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  <a:latin typeface="Arial Black" pitchFamily="34" charset="0"/>
              </a:rPr>
              <a:t>The cell wall holds the cell together.</a:t>
            </a:r>
            <a:endParaRPr lang="en-US" sz="3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t="6810" r="3774" b="9682"/>
          <a:stretch>
            <a:fillRect/>
          </a:stretch>
        </p:blipFill>
        <p:spPr bwMode="auto">
          <a:xfrm>
            <a:off x="3962400" y="762000"/>
            <a:ext cx="4664452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Arrow Connector 10"/>
          <p:cNvCxnSpPr/>
          <p:nvPr/>
        </p:nvCxnSpPr>
        <p:spPr>
          <a:xfrm rot="5400000">
            <a:off x="6896100" y="495300"/>
            <a:ext cx="1905000" cy="1371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565"/>
            <a:ext cx="9144000" cy="68745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2012950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rgbClr val="FF0000"/>
                </a:solidFill>
                <a:latin typeface="Arial Black" pitchFamily="34" charset="0"/>
              </a:rPr>
              <a:t>Mitochondria</a:t>
            </a:r>
            <a:endParaRPr lang="en-US" sz="3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048000"/>
            <a:ext cx="3008313" cy="30781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The mitochondria creates energy for the cell.  </a:t>
            </a:r>
            <a:endParaRPr lang="en-US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25600" r="20000" b="11642"/>
          <a:stretch>
            <a:fillRect/>
          </a:stretch>
        </p:blipFill>
        <p:spPr bwMode="auto">
          <a:xfrm>
            <a:off x="3810000" y="914400"/>
            <a:ext cx="4800600" cy="5224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Arrow Connector 11"/>
          <p:cNvCxnSpPr/>
          <p:nvPr/>
        </p:nvCxnSpPr>
        <p:spPr>
          <a:xfrm>
            <a:off x="2743200" y="762000"/>
            <a:ext cx="1981200" cy="1828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6972300" y="800100"/>
            <a:ext cx="1828800" cy="1295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45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7955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Arial Black" pitchFamily="34" charset="0"/>
              </a:rPr>
              <a:t>Cell Membrane</a:t>
            </a:r>
            <a:endParaRPr lang="en-US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1981200"/>
            <a:ext cx="3008313" cy="414496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The cell membrane lets materials pass in and out of the cell.  </a:t>
            </a:r>
            <a:endParaRPr lang="en-US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t="6810" r="3774" b="9682"/>
          <a:stretch>
            <a:fillRect/>
          </a:stretch>
        </p:blipFill>
        <p:spPr bwMode="auto">
          <a:xfrm>
            <a:off x="3886200" y="838200"/>
            <a:ext cx="4419600" cy="512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Arrow Connector 10"/>
          <p:cNvCxnSpPr/>
          <p:nvPr/>
        </p:nvCxnSpPr>
        <p:spPr>
          <a:xfrm flipV="1">
            <a:off x="1828800" y="4724400"/>
            <a:ext cx="24384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45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 Black" pitchFamily="34" charset="0"/>
              </a:rPr>
              <a:t>Chloroplast</a:t>
            </a:r>
            <a:endParaRPr lang="en-US" sz="3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 sz="28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endParaRPr lang="en-US" sz="28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The chloroplasts make food for the cell with the help of sun light.</a:t>
            </a:r>
          </a:p>
          <a:p>
            <a:endParaRPr lang="en-US" sz="28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This is where the plant gets its green color.</a:t>
            </a:r>
            <a:endParaRPr lang="en-US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38155" t="19104" r="39445" b="57015"/>
          <a:stretch>
            <a:fillRect/>
          </a:stretch>
        </p:blipFill>
        <p:spPr bwMode="auto">
          <a:xfrm>
            <a:off x="4038600" y="1752600"/>
            <a:ext cx="469392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 rot="16200000" flipV="1">
            <a:off x="4076700" y="4762500"/>
            <a:ext cx="20574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V="1">
            <a:off x="7200900" y="4152900"/>
            <a:ext cx="20574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239</Words>
  <Application>Microsoft Office PowerPoint</Application>
  <PresentationFormat>On-screen Show (4:3)</PresentationFormat>
  <Paragraphs>50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Plant and Animal Cells</vt:lpstr>
      <vt:lpstr>All living things are made of...</vt:lpstr>
      <vt:lpstr>CELLS!</vt:lpstr>
      <vt:lpstr>Plant Cells</vt:lpstr>
      <vt:lpstr>Vacuole</vt:lpstr>
      <vt:lpstr>Cell Wall</vt:lpstr>
      <vt:lpstr>Mitochondria</vt:lpstr>
      <vt:lpstr>Cell Membrane</vt:lpstr>
      <vt:lpstr>Chloroplast</vt:lpstr>
      <vt:lpstr>Nucleus</vt:lpstr>
      <vt:lpstr>Cytoplasm</vt:lpstr>
      <vt:lpstr>Slide 12</vt:lpstr>
      <vt:lpstr>Vacuole</vt:lpstr>
      <vt:lpstr>Mitochondria</vt:lpstr>
      <vt:lpstr>Nucleus</vt:lpstr>
      <vt:lpstr>Cell Membrane</vt:lpstr>
      <vt:lpstr>Cytoplasm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and Animal Cells</dc:title>
  <dc:creator>Jessica Cobert</dc:creator>
  <cp:lastModifiedBy>e199602074</cp:lastModifiedBy>
  <cp:revision>42</cp:revision>
  <dcterms:created xsi:type="dcterms:W3CDTF">2010-09-16T21:17:19Z</dcterms:created>
  <dcterms:modified xsi:type="dcterms:W3CDTF">2010-09-23T20:07:41Z</dcterms:modified>
</cp:coreProperties>
</file>